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10287000" cx="18288000"/>
  <p:notesSz cx="6858000" cy="9144000"/>
  <p:embeddedFontLst>
    <p:embeddedFont>
      <p:font typeface="Arial Narrow"/>
      <p:regular r:id="rId16"/>
      <p:bold r:id="rId17"/>
      <p:italic r:id="rId18"/>
      <p:boldItalic r:id="rId19"/>
    </p:embeddedFont>
    <p:embeddedFont>
      <p:font typeface="Century Gothic"/>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4" roundtripDataSignature="AMtx7mghA2u2yqOs+QZh5uyrfk8neRgh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4EE6D81-A3D0-42A7-8CC6-536E05FEDF61}">
  <a:tblStyle styleId="{94EE6D81-A3D0-42A7-8CC6-536E05FEDF61}"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enturyGothic-regular.fntdata"/><Relationship Id="rId11" Type="http://schemas.openxmlformats.org/officeDocument/2006/relationships/slide" Target="slides/slide5.xml"/><Relationship Id="rId22" Type="http://schemas.openxmlformats.org/officeDocument/2006/relationships/font" Target="fonts/CenturyGothic-italic.fntdata"/><Relationship Id="rId10" Type="http://schemas.openxmlformats.org/officeDocument/2006/relationships/slide" Target="slides/slide4.xml"/><Relationship Id="rId21" Type="http://schemas.openxmlformats.org/officeDocument/2006/relationships/font" Target="fonts/CenturyGothic-bold.fntdata"/><Relationship Id="rId13" Type="http://schemas.openxmlformats.org/officeDocument/2006/relationships/slide" Target="slides/slide7.xml"/><Relationship Id="rId24" Type="http://customschemas.google.com/relationships/presentationmetadata" Target="metadata"/><Relationship Id="rId12" Type="http://schemas.openxmlformats.org/officeDocument/2006/relationships/slide" Target="slides/slide6.xml"/><Relationship Id="rId23" Type="http://schemas.openxmlformats.org/officeDocument/2006/relationships/font" Target="fonts/CenturyGothic-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ArialNarrow-bold.fntdata"/><Relationship Id="rId16" Type="http://schemas.openxmlformats.org/officeDocument/2006/relationships/font" Target="fonts/ArialNarrow-regular.fntdata"/><Relationship Id="rId5" Type="http://schemas.openxmlformats.org/officeDocument/2006/relationships/slideMaster" Target="slideMasters/slideMaster1.xml"/><Relationship Id="rId19" Type="http://schemas.openxmlformats.org/officeDocument/2006/relationships/font" Target="fonts/ArialNarrow-boldItalic.fntdata"/><Relationship Id="rId6" Type="http://schemas.openxmlformats.org/officeDocument/2006/relationships/notesMaster" Target="notesMasters/notesMaster1.xml"/><Relationship Id="rId18" Type="http://schemas.openxmlformats.org/officeDocument/2006/relationships/font" Target="fonts/ArialNarrow-italic.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1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1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1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1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1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1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0"/>
          <p:cNvSpPr/>
          <p:nvPr>
            <p:ph idx="2" type="pic"/>
          </p:nvPr>
        </p:nvSpPr>
        <p:spPr>
          <a:xfrm>
            <a:off x="1792288" y="612775"/>
            <a:ext cx="5486400" cy="4114800"/>
          </a:xfrm>
          <a:prstGeom prst="rect">
            <a:avLst/>
          </a:prstGeom>
          <a:noFill/>
          <a:ln>
            <a:noFill/>
          </a:ln>
        </p:spPr>
      </p:sp>
      <p:sp>
        <p:nvSpPr>
          <p:cNvPr id="68" name="Google Shape;68;p2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hyperlink" Target="about:blank" TargetMode="External"/><Relationship Id="rId6" Type="http://schemas.openxmlformats.org/officeDocument/2006/relationships/image" Target="../media/image3.png"/><Relationship Id="rId7"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b="3781" l="0" r="313" t="0"/>
          <a:stretch/>
        </p:blipFill>
        <p:spPr>
          <a:xfrm>
            <a:off x="-762000" y="0"/>
            <a:ext cx="19126200" cy="10297570"/>
          </a:xfrm>
          <a:prstGeom prst="rect">
            <a:avLst/>
          </a:prstGeom>
          <a:noFill/>
          <a:ln>
            <a:noFill/>
          </a:ln>
        </p:spPr>
      </p:pic>
      <p:sp>
        <p:nvSpPr>
          <p:cNvPr id="89" name="Google Shape;89;p1"/>
          <p:cNvSpPr/>
          <p:nvPr/>
        </p:nvSpPr>
        <p:spPr>
          <a:xfrm>
            <a:off x="4343400" y="8925748"/>
            <a:ext cx="3912176" cy="942591"/>
          </a:xfrm>
          <a:custGeom>
            <a:rect b="b" l="l" r="r" t="t"/>
            <a:pathLst>
              <a:path extrusionOk="0" h="652709" w="3341493">
                <a:moveTo>
                  <a:pt x="0" y="0"/>
                </a:moveTo>
                <a:lnTo>
                  <a:pt x="3341492" y="0"/>
                </a:lnTo>
                <a:lnTo>
                  <a:pt x="3341492" y="652709"/>
                </a:lnTo>
                <a:lnTo>
                  <a:pt x="0" y="652709"/>
                </a:lnTo>
                <a:lnTo>
                  <a:pt x="0" y="0"/>
                </a:lnTo>
                <a:close/>
              </a:path>
            </a:pathLst>
          </a:custGeom>
          <a:blipFill rotWithShape="1">
            <a:blip r:embed="rId4">
              <a:alphaModFix/>
            </a:blip>
            <a:stretch>
              <a:fillRect b="-33495" l="-12914" r="-13382" t="-36497"/>
            </a:stretch>
          </a:blipFill>
          <a:ln>
            <a:noFill/>
          </a:ln>
        </p:spPr>
      </p:sp>
      <p:sp>
        <p:nvSpPr>
          <p:cNvPr id="90" name="Google Shape;90;p1"/>
          <p:cNvSpPr txBox="1"/>
          <p:nvPr/>
        </p:nvSpPr>
        <p:spPr>
          <a:xfrm>
            <a:off x="4726481" y="5057210"/>
            <a:ext cx="3877192" cy="483466"/>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400" u="none" cap="none" strike="noStrike">
                <a:solidFill>
                  <a:schemeClr val="lt1"/>
                </a:solidFill>
                <a:latin typeface="Century Gothic"/>
                <a:ea typeface="Century Gothic"/>
                <a:cs typeface="Century Gothic"/>
                <a:sym typeface="Century Gothic"/>
              </a:rPr>
              <a:t>subtítulos</a:t>
            </a:r>
            <a:endParaRPr b="1" i="0" sz="2400" u="none" cap="none" strike="noStrike">
              <a:solidFill>
                <a:schemeClr val="lt1"/>
              </a:solidFill>
              <a:latin typeface="Century Gothic"/>
              <a:ea typeface="Century Gothic"/>
              <a:cs typeface="Century Gothic"/>
              <a:sym typeface="Century Gothic"/>
            </a:endParaRPr>
          </a:p>
        </p:txBody>
      </p:sp>
      <p:sp>
        <p:nvSpPr>
          <p:cNvPr id="91" name="Google Shape;91;p1"/>
          <p:cNvSpPr txBox="1"/>
          <p:nvPr/>
        </p:nvSpPr>
        <p:spPr>
          <a:xfrm>
            <a:off x="4566346" y="3510464"/>
            <a:ext cx="9454454" cy="165576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304059"/>
              </a:buClr>
              <a:buSzPts val="4860"/>
              <a:buFont typeface="Arial"/>
              <a:buNone/>
            </a:pPr>
            <a:r>
              <a:rPr b="1" i="0" lang="en-US" sz="6000" u="none" cap="none" strike="noStrike">
                <a:solidFill>
                  <a:schemeClr val="lt1"/>
                </a:solidFill>
                <a:latin typeface="Century Gothic"/>
                <a:ea typeface="Century Gothic"/>
                <a:cs typeface="Century Gothic"/>
                <a:sym typeface="Century Gothic"/>
              </a:rPr>
              <a:t>NOMBRE PRESENTACIÓN</a:t>
            </a:r>
            <a:endParaRPr b="0" i="0" sz="6000" u="none" cap="none" strike="noStrike">
              <a:solidFill>
                <a:schemeClr val="lt1"/>
              </a:solidFill>
              <a:latin typeface="Century Gothic"/>
              <a:ea typeface="Century Gothic"/>
              <a:cs typeface="Century Gothic"/>
              <a:sym typeface="Century Gothic"/>
            </a:endParaRPr>
          </a:p>
        </p:txBody>
      </p:sp>
      <p:sp>
        <p:nvSpPr>
          <p:cNvPr id="92" name="Google Shape;92;p1"/>
          <p:cNvSpPr txBox="1"/>
          <p:nvPr/>
        </p:nvSpPr>
        <p:spPr>
          <a:xfrm>
            <a:off x="2663020" y="6422837"/>
            <a:ext cx="5324992" cy="1231106"/>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3200" u="none" cap="none" strike="noStrike">
                <a:solidFill>
                  <a:schemeClr val="lt1"/>
                </a:solidFill>
                <a:latin typeface="Century Gothic"/>
                <a:ea typeface="Century Gothic"/>
                <a:cs typeface="Century Gothic"/>
                <a:sym typeface="Century Gothic"/>
              </a:rPr>
              <a:t>APELLIDO A</a:t>
            </a:r>
            <a:endParaRPr b="0" i="0" sz="3200" u="none" cap="none" strike="noStrike">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b="0" i="0" lang="en-US" sz="2400" u="sng" cap="none" strike="noStrike">
                <a:solidFill>
                  <a:srgbClr val="FFC000"/>
                </a:solidFill>
                <a:latin typeface="Century Gothic"/>
                <a:ea typeface="Century Gothic"/>
                <a:cs typeface="Century Gothic"/>
                <a:sym typeface="Century Gothic"/>
                <a:hlinkClick r:id="rId5">
                  <a:extLst>
                    <a:ext uri="{A12FA001-AC4F-418D-AE19-62706E023703}">
                      <ahyp:hlinkClr val="tx"/>
                    </a:ext>
                  </a:extLst>
                </a:hlinkClick>
              </a:rPr>
              <a:t>correo@institución.cl</a:t>
            </a:r>
            <a:endParaRPr b="0" i="0" sz="2400" u="none" cap="none" strike="noStrike">
              <a:solidFill>
                <a:srgbClr val="FFC000"/>
              </a:solidFill>
              <a:latin typeface="Century Gothic"/>
              <a:ea typeface="Century Gothic"/>
              <a:cs typeface="Century Gothic"/>
              <a:sym typeface="Century Gothic"/>
            </a:endParaRPr>
          </a:p>
          <a:p>
            <a:pPr indent="0" lvl="0" marL="0" marR="0" rtl="0" algn="l">
              <a:spcBef>
                <a:spcPts val="0"/>
              </a:spcBef>
              <a:spcAft>
                <a:spcPts val="0"/>
              </a:spcAft>
              <a:buNone/>
            </a:pPr>
            <a:r>
              <a:rPr b="1" i="0" lang="en-US" sz="2400" u="none" cap="none" strike="noStrike">
                <a:solidFill>
                  <a:schemeClr val="lt1"/>
                </a:solidFill>
                <a:latin typeface="Century Gothic"/>
                <a:ea typeface="Century Gothic"/>
                <a:cs typeface="Century Gothic"/>
                <a:sym typeface="Century Gothic"/>
              </a:rPr>
              <a:t>Institución</a:t>
            </a:r>
            <a:endParaRPr b="1" i="0" sz="2400" u="none" cap="none" strike="noStrike">
              <a:solidFill>
                <a:schemeClr val="lt1"/>
              </a:solidFill>
              <a:latin typeface="Century Gothic"/>
              <a:ea typeface="Century Gothic"/>
              <a:cs typeface="Century Gothic"/>
              <a:sym typeface="Century Gothic"/>
            </a:endParaRPr>
          </a:p>
        </p:txBody>
      </p:sp>
      <p:pic>
        <p:nvPicPr>
          <p:cNvPr id="93" name="Google Shape;93;p1"/>
          <p:cNvPicPr preferRelativeResize="0"/>
          <p:nvPr/>
        </p:nvPicPr>
        <p:blipFill rotWithShape="1">
          <a:blip r:embed="rId6">
            <a:alphaModFix/>
          </a:blip>
          <a:srcRect b="0" l="0" r="0" t="0"/>
          <a:stretch/>
        </p:blipFill>
        <p:spPr>
          <a:xfrm>
            <a:off x="-10886" y="345354"/>
            <a:ext cx="7746424" cy="1500437"/>
          </a:xfrm>
          <a:prstGeom prst="rect">
            <a:avLst/>
          </a:prstGeom>
          <a:noFill/>
          <a:ln>
            <a:noFill/>
          </a:ln>
        </p:spPr>
      </p:pic>
      <p:pic>
        <p:nvPicPr>
          <p:cNvPr id="94" name="Google Shape;94;p1"/>
          <p:cNvPicPr preferRelativeResize="0"/>
          <p:nvPr/>
        </p:nvPicPr>
        <p:blipFill rotWithShape="1">
          <a:blip r:embed="rId7">
            <a:alphaModFix/>
          </a:blip>
          <a:srcRect b="0" l="0" r="0" t="0"/>
          <a:stretch/>
        </p:blipFill>
        <p:spPr>
          <a:xfrm>
            <a:off x="8985946" y="9068154"/>
            <a:ext cx="4604446" cy="657778"/>
          </a:xfrm>
          <a:prstGeom prst="rect">
            <a:avLst/>
          </a:prstGeom>
          <a:noFill/>
          <a:ln>
            <a:noFill/>
          </a:ln>
        </p:spPr>
      </p:pic>
      <p:sp>
        <p:nvSpPr>
          <p:cNvPr id="95" name="Google Shape;95;p1"/>
          <p:cNvSpPr txBox="1"/>
          <p:nvPr/>
        </p:nvSpPr>
        <p:spPr>
          <a:xfrm>
            <a:off x="7842106" y="8402843"/>
            <a:ext cx="1917988" cy="553998"/>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1" i="0" lang="en-US" sz="2400" u="none" cap="none" strike="noStrike">
                <a:solidFill>
                  <a:schemeClr val="lt1"/>
                </a:solidFill>
                <a:latin typeface="Arial Narrow"/>
                <a:ea typeface="Arial Narrow"/>
                <a:cs typeface="Arial Narrow"/>
                <a:sym typeface="Arial Narrow"/>
              </a:rPr>
              <a:t>ORGANIZAN:</a:t>
            </a:r>
            <a:endParaRPr b="1" i="0" sz="2400" u="none" cap="none" strike="noStrike">
              <a:solidFill>
                <a:schemeClr val="lt1"/>
              </a:solidFill>
              <a:latin typeface="Arial Narrow"/>
              <a:ea typeface="Arial Narrow"/>
              <a:cs typeface="Arial Narrow"/>
              <a:sym typeface="Arial Narrow"/>
            </a:endParaRPr>
          </a:p>
        </p:txBody>
      </p:sp>
      <p:sp>
        <p:nvSpPr>
          <p:cNvPr id="96" name="Google Shape;96;p1"/>
          <p:cNvSpPr/>
          <p:nvPr/>
        </p:nvSpPr>
        <p:spPr>
          <a:xfrm>
            <a:off x="7898174" y="739569"/>
            <a:ext cx="9912494" cy="1077218"/>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i="0" lang="en-US" sz="2400" u="none" cap="none" strike="noStrike">
                <a:solidFill>
                  <a:schemeClr val="lt1"/>
                </a:solidFill>
                <a:latin typeface="Century Gothic"/>
                <a:ea typeface="Century Gothic"/>
                <a:cs typeface="Century Gothic"/>
                <a:sym typeface="Century Gothic"/>
              </a:rPr>
              <a:t>CONGRESO CHILENO DE EDUCACIÓN EN INGENIERÍA 2026</a:t>
            </a:r>
            <a:endParaRPr/>
          </a:p>
          <a:p>
            <a:pPr indent="0" lvl="0" marL="0" marR="0" rtl="0" algn="r">
              <a:spcBef>
                <a:spcPts val="0"/>
              </a:spcBef>
              <a:spcAft>
                <a:spcPts val="0"/>
              </a:spcAft>
              <a:buNone/>
            </a:pPr>
            <a:r>
              <a:rPr b="1" i="1" lang="en-US" sz="2000" u="none" cap="none" strike="noStrike">
                <a:solidFill>
                  <a:schemeClr val="lt1"/>
                </a:solidFill>
                <a:latin typeface="Century Gothic"/>
                <a:ea typeface="Century Gothic"/>
                <a:cs typeface="Century Gothic"/>
                <a:sym typeface="Century Gothic"/>
              </a:rPr>
              <a:t>Excelencia en las Trayectorias Formativas de Ingeniería: El Desafío ante las Brechas entre los Perfiles de Ingreso y Egreso</a:t>
            </a:r>
            <a:endParaRPr b="1" i="0" sz="2000" u="none" cap="none" strike="noStrike">
              <a:solidFill>
                <a:schemeClr val="lt1"/>
              </a:solidFill>
              <a:latin typeface="Century Gothic"/>
              <a:ea typeface="Century Gothic"/>
              <a:cs typeface="Century Gothic"/>
              <a:sym typeface="Century Gothic"/>
            </a:endParaRPr>
          </a:p>
        </p:txBody>
      </p:sp>
      <p:sp>
        <p:nvSpPr>
          <p:cNvPr id="97" name="Google Shape;97;p1"/>
          <p:cNvSpPr/>
          <p:nvPr/>
        </p:nvSpPr>
        <p:spPr>
          <a:xfrm>
            <a:off x="3505200" y="1905192"/>
            <a:ext cx="37257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800" u="none" cap="none" strike="noStrike">
                <a:solidFill>
                  <a:schemeClr val="lt1"/>
                </a:solidFill>
                <a:latin typeface="Century Gothic"/>
                <a:ea typeface="Century Gothic"/>
                <a:cs typeface="Century Gothic"/>
                <a:sym typeface="Century Gothic"/>
              </a:rPr>
              <a:t>Temuco, 14, 15 y 16 de Octubre</a:t>
            </a:r>
            <a:endParaRPr b="1" sz="18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sp>
        <p:nvSpPr>
          <p:cNvPr id="103" name="Google Shape;103;p2"/>
          <p:cNvSpPr txBox="1"/>
          <p:nvPr/>
        </p:nvSpPr>
        <p:spPr>
          <a:xfrm>
            <a:off x="457200" y="2006624"/>
            <a:ext cx="5955829" cy="589905"/>
          </a:xfrm>
          <a:prstGeom prst="rect">
            <a:avLst/>
          </a:prstGeom>
          <a:noFill/>
          <a:ln>
            <a:noFill/>
          </a:ln>
        </p:spPr>
        <p:txBody>
          <a:bodyPr anchorCtr="0" anchor="t" bIns="0" lIns="0" spcFirstLastPara="1" rIns="0" wrap="square" tIns="0">
            <a:spAutoFit/>
          </a:bodyPr>
          <a:lstStyle/>
          <a:p>
            <a:pPr indent="0" lvl="0" marL="0" marR="0" rtl="0" algn="l">
              <a:lnSpc>
                <a:spcPct val="91998"/>
              </a:lnSpc>
              <a:spcBef>
                <a:spcPts val="0"/>
              </a:spcBef>
              <a:spcAft>
                <a:spcPts val="0"/>
              </a:spcAft>
              <a:buNone/>
            </a:pPr>
            <a:r>
              <a:rPr b="1" lang="en-US" sz="4999" u="none" strike="noStrike">
                <a:solidFill>
                  <a:schemeClr val="dk1"/>
                </a:solidFill>
                <a:latin typeface="Century Gothic"/>
                <a:ea typeface="Century Gothic"/>
                <a:cs typeface="Century Gothic"/>
                <a:sym typeface="Century Gothic"/>
              </a:rPr>
              <a:t>Título de la lámina</a:t>
            </a:r>
            <a:endParaRPr b="1" sz="4999" u="none" strike="noStrike">
              <a:solidFill>
                <a:schemeClr val="dk1"/>
              </a:solidFill>
              <a:latin typeface="Century Gothic"/>
              <a:ea typeface="Century Gothic"/>
              <a:cs typeface="Century Gothic"/>
              <a:sym typeface="Century Gothic"/>
            </a:endParaRPr>
          </a:p>
        </p:txBody>
      </p:sp>
      <p:pic>
        <p:nvPicPr>
          <p:cNvPr id="104" name="Google Shape;104;p2"/>
          <p:cNvPicPr preferRelativeResize="0"/>
          <p:nvPr/>
        </p:nvPicPr>
        <p:blipFill rotWithShape="1">
          <a:blip r:embed="rId3">
            <a:alphaModFix/>
          </a:blip>
          <a:srcRect b="5463" l="313" r="313" t="420"/>
          <a:stretch/>
        </p:blipFill>
        <p:spPr>
          <a:xfrm>
            <a:off x="0" y="565200"/>
            <a:ext cx="18288000" cy="9721799"/>
          </a:xfrm>
          <a:prstGeom prst="rect">
            <a:avLst/>
          </a:prstGeom>
          <a:noFill/>
          <a:ln>
            <a:noFill/>
          </a:ln>
        </p:spPr>
      </p:pic>
      <p:sp>
        <p:nvSpPr>
          <p:cNvPr id="105" name="Google Shape;105;p2"/>
          <p:cNvSpPr txBox="1"/>
          <p:nvPr/>
        </p:nvSpPr>
        <p:spPr>
          <a:xfrm>
            <a:off x="563880" y="3378708"/>
            <a:ext cx="16276320" cy="3323987"/>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400" u="none" strike="noStrike">
                <a:solidFill>
                  <a:schemeClr val="dk1"/>
                </a:solidFill>
                <a:latin typeface="Century Gothic"/>
                <a:ea typeface="Century Gothic"/>
                <a:cs typeface="Century Gothic"/>
                <a:sym typeface="Century Gothic"/>
              </a:rPr>
              <a:t>El contenido de la lámina va en esta sección.</a:t>
            </a:r>
            <a:endParaRPr/>
          </a:p>
          <a:p>
            <a:pPr indent="0" lvl="0" marL="0" marR="0" rtl="0" algn="l">
              <a:lnSpc>
                <a:spcPct val="150000"/>
              </a:lnSpc>
              <a:spcBef>
                <a:spcPts val="0"/>
              </a:spcBef>
              <a:spcAft>
                <a:spcPts val="0"/>
              </a:spcAft>
              <a:buNone/>
            </a:pPr>
            <a:r>
              <a:t/>
            </a:r>
            <a:endParaRPr sz="2400" u="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None/>
            </a:pPr>
            <a:r>
              <a:rPr lang="en-US" sz="2400" u="none" strike="noStrike">
                <a:solidFill>
                  <a:schemeClr val="dk1"/>
                </a:solidFill>
                <a:latin typeface="Century Gothic"/>
                <a:ea typeface="Century Gothic"/>
                <a:cs typeface="Century Gothic"/>
                <a:sym typeface="Century Gothic"/>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06" name="Google Shape;106;p2"/>
          <p:cNvSpPr/>
          <p:nvPr/>
        </p:nvSpPr>
        <p:spPr>
          <a:xfrm>
            <a:off x="0" y="0"/>
            <a:ext cx="18288000" cy="1714500"/>
          </a:xfrm>
          <a:prstGeom prst="rect">
            <a:avLst/>
          </a:prstGeom>
          <a:solidFill>
            <a:srgbClr val="0070C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7" name="Google Shape;107;p2"/>
          <p:cNvPicPr preferRelativeResize="0"/>
          <p:nvPr/>
        </p:nvPicPr>
        <p:blipFill rotWithShape="1">
          <a:blip r:embed="rId4">
            <a:alphaModFix/>
          </a:blip>
          <a:srcRect b="0" l="0" r="0" t="0"/>
          <a:stretch/>
        </p:blipFill>
        <p:spPr>
          <a:xfrm>
            <a:off x="14097000" y="295588"/>
            <a:ext cx="3886200" cy="686057"/>
          </a:xfrm>
          <a:prstGeom prst="rect">
            <a:avLst/>
          </a:prstGeom>
          <a:noFill/>
          <a:ln>
            <a:noFill/>
          </a:ln>
        </p:spPr>
      </p:pic>
      <p:sp>
        <p:nvSpPr>
          <p:cNvPr id="108" name="Google Shape;108;p2"/>
          <p:cNvSpPr/>
          <p:nvPr/>
        </p:nvSpPr>
        <p:spPr>
          <a:xfrm>
            <a:off x="228600" y="295588"/>
            <a:ext cx="1312718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u="sng">
                <a:solidFill>
                  <a:schemeClr val="lt1"/>
                </a:solidFill>
                <a:latin typeface="Century Gothic"/>
                <a:ea typeface="Century Gothic"/>
                <a:cs typeface="Century Gothic"/>
                <a:sym typeface="Century Gothic"/>
              </a:rPr>
              <a:t>CONGRESO CHILENO DE EDUCACIÓN EN INGENIERÍA 2026</a:t>
            </a:r>
            <a:endParaRPr/>
          </a:p>
          <a:p>
            <a:pPr indent="0" lvl="0" marL="0" marR="0" rtl="0" algn="l">
              <a:spcBef>
                <a:spcPts val="0"/>
              </a:spcBef>
              <a:spcAft>
                <a:spcPts val="0"/>
              </a:spcAft>
              <a:buNone/>
            </a:pPr>
            <a:r>
              <a:rPr b="1" i="1" lang="en-US" sz="1800">
                <a:solidFill>
                  <a:schemeClr val="lt1"/>
                </a:solidFill>
                <a:latin typeface="Century Gothic"/>
                <a:ea typeface="Century Gothic"/>
                <a:cs typeface="Century Gothic"/>
                <a:sym typeface="Century Gothic"/>
              </a:rPr>
              <a:t>Excelencia en las Trayectorias Formativas de Ingeniería: El Desafío ante las Brechas entre los Perfiles de Ingreso y Egreso</a:t>
            </a:r>
            <a:endParaRPr b="1" sz="1800">
              <a:solidFill>
                <a:schemeClr val="lt1"/>
              </a:solidFill>
              <a:latin typeface="Century Gothic"/>
              <a:ea typeface="Century Gothic"/>
              <a:cs typeface="Century Gothic"/>
              <a:sym typeface="Century Gothic"/>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 name="Shape 113"/>
        <p:cNvGrpSpPr/>
        <p:nvPr/>
      </p:nvGrpSpPr>
      <p:grpSpPr>
        <a:xfrm>
          <a:off x="0" y="0"/>
          <a:ext cx="0" cy="0"/>
          <a:chOff x="0" y="0"/>
          <a:chExt cx="0" cy="0"/>
        </a:xfrm>
      </p:grpSpPr>
      <p:pic>
        <p:nvPicPr>
          <p:cNvPr id="114" name="Google Shape;114;p3"/>
          <p:cNvPicPr preferRelativeResize="0"/>
          <p:nvPr/>
        </p:nvPicPr>
        <p:blipFill rotWithShape="1">
          <a:blip r:embed="rId3">
            <a:alphaModFix/>
          </a:blip>
          <a:srcRect b="2922" l="0" r="1094" t="0"/>
          <a:stretch/>
        </p:blipFill>
        <p:spPr>
          <a:xfrm>
            <a:off x="0" y="274207"/>
            <a:ext cx="18288000" cy="10012793"/>
          </a:xfrm>
          <a:prstGeom prst="rect">
            <a:avLst/>
          </a:prstGeom>
          <a:noFill/>
          <a:ln>
            <a:noFill/>
          </a:ln>
        </p:spPr>
      </p:pic>
      <p:sp>
        <p:nvSpPr>
          <p:cNvPr id="115" name="Google Shape;115;p3"/>
          <p:cNvSpPr txBox="1"/>
          <p:nvPr/>
        </p:nvSpPr>
        <p:spPr>
          <a:xfrm>
            <a:off x="457200" y="2006624"/>
            <a:ext cx="5955829" cy="589905"/>
          </a:xfrm>
          <a:prstGeom prst="rect">
            <a:avLst/>
          </a:prstGeom>
          <a:noFill/>
          <a:ln>
            <a:noFill/>
          </a:ln>
        </p:spPr>
        <p:txBody>
          <a:bodyPr anchorCtr="0" anchor="t" bIns="0" lIns="0" spcFirstLastPara="1" rIns="0" wrap="square" tIns="0">
            <a:spAutoFit/>
          </a:bodyPr>
          <a:lstStyle/>
          <a:p>
            <a:pPr indent="0" lvl="0" marL="0" marR="0" rtl="0" algn="l">
              <a:lnSpc>
                <a:spcPct val="91998"/>
              </a:lnSpc>
              <a:spcBef>
                <a:spcPts val="0"/>
              </a:spcBef>
              <a:spcAft>
                <a:spcPts val="0"/>
              </a:spcAft>
              <a:buNone/>
            </a:pPr>
            <a:r>
              <a:rPr b="1" lang="en-US" sz="4999" u="none" strike="noStrike">
                <a:solidFill>
                  <a:schemeClr val="dk1"/>
                </a:solidFill>
                <a:latin typeface="Century Gothic"/>
                <a:ea typeface="Century Gothic"/>
                <a:cs typeface="Century Gothic"/>
                <a:sym typeface="Century Gothic"/>
              </a:rPr>
              <a:t>Título de la lámina</a:t>
            </a:r>
            <a:endParaRPr b="1" sz="4999" u="none" strike="noStrike">
              <a:solidFill>
                <a:schemeClr val="dk1"/>
              </a:solidFill>
              <a:latin typeface="Century Gothic"/>
              <a:ea typeface="Century Gothic"/>
              <a:cs typeface="Century Gothic"/>
              <a:sym typeface="Century Gothic"/>
            </a:endParaRPr>
          </a:p>
        </p:txBody>
      </p:sp>
      <p:sp>
        <p:nvSpPr>
          <p:cNvPr id="116" name="Google Shape;116;p3"/>
          <p:cNvSpPr txBox="1"/>
          <p:nvPr/>
        </p:nvSpPr>
        <p:spPr>
          <a:xfrm>
            <a:off x="563880" y="3378708"/>
            <a:ext cx="15057120" cy="387798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400" u="none" strike="noStrike">
                <a:solidFill>
                  <a:schemeClr val="dk1"/>
                </a:solidFill>
                <a:latin typeface="Century Gothic"/>
                <a:ea typeface="Century Gothic"/>
                <a:cs typeface="Century Gothic"/>
                <a:sym typeface="Century Gothic"/>
              </a:rPr>
              <a:t>El contenido de la lámina va en esta sección.</a:t>
            </a:r>
            <a:endParaRPr/>
          </a:p>
          <a:p>
            <a:pPr indent="0" lvl="0" marL="0" marR="0" rtl="0" algn="l">
              <a:lnSpc>
                <a:spcPct val="150000"/>
              </a:lnSpc>
              <a:spcBef>
                <a:spcPts val="0"/>
              </a:spcBef>
              <a:spcAft>
                <a:spcPts val="0"/>
              </a:spcAft>
              <a:buNone/>
            </a:pPr>
            <a:r>
              <a:t/>
            </a:r>
            <a:endParaRPr sz="2400" u="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None/>
            </a:pPr>
            <a:r>
              <a:rPr lang="en-US" sz="2400" u="none" strike="noStrike">
                <a:solidFill>
                  <a:schemeClr val="dk1"/>
                </a:solidFill>
                <a:latin typeface="Century Gothic"/>
                <a:ea typeface="Century Gothic"/>
                <a:cs typeface="Century Gothic"/>
                <a:sym typeface="Century Gothic"/>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17" name="Google Shape;117;p3"/>
          <p:cNvSpPr/>
          <p:nvPr/>
        </p:nvSpPr>
        <p:spPr>
          <a:xfrm>
            <a:off x="0" y="0"/>
            <a:ext cx="18288000" cy="1714500"/>
          </a:xfrm>
          <a:prstGeom prst="rect">
            <a:avLst/>
          </a:prstGeom>
          <a:solidFill>
            <a:srgbClr val="0070C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8" name="Google Shape;118;p3"/>
          <p:cNvPicPr preferRelativeResize="0"/>
          <p:nvPr/>
        </p:nvPicPr>
        <p:blipFill rotWithShape="1">
          <a:blip r:embed="rId4">
            <a:alphaModFix/>
          </a:blip>
          <a:srcRect b="0" l="0" r="0" t="0"/>
          <a:stretch/>
        </p:blipFill>
        <p:spPr>
          <a:xfrm>
            <a:off x="14097000" y="295588"/>
            <a:ext cx="3886200" cy="686057"/>
          </a:xfrm>
          <a:prstGeom prst="rect">
            <a:avLst/>
          </a:prstGeom>
          <a:noFill/>
          <a:ln>
            <a:noFill/>
          </a:ln>
        </p:spPr>
      </p:pic>
      <p:sp>
        <p:nvSpPr>
          <p:cNvPr id="119" name="Google Shape;119;p3"/>
          <p:cNvSpPr/>
          <p:nvPr/>
        </p:nvSpPr>
        <p:spPr>
          <a:xfrm>
            <a:off x="228600" y="295588"/>
            <a:ext cx="1312718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u="sng">
                <a:solidFill>
                  <a:schemeClr val="lt1"/>
                </a:solidFill>
                <a:latin typeface="Century Gothic"/>
                <a:ea typeface="Century Gothic"/>
                <a:cs typeface="Century Gothic"/>
                <a:sym typeface="Century Gothic"/>
              </a:rPr>
              <a:t>CONGRESO CHILENO DE EDUCACIÓN EN INGENIERÍA 2026</a:t>
            </a:r>
            <a:endParaRPr/>
          </a:p>
          <a:p>
            <a:pPr indent="0" lvl="0" marL="0" marR="0" rtl="0" algn="l">
              <a:spcBef>
                <a:spcPts val="0"/>
              </a:spcBef>
              <a:spcAft>
                <a:spcPts val="0"/>
              </a:spcAft>
              <a:buNone/>
            </a:pPr>
            <a:r>
              <a:rPr b="1" i="1" lang="en-US" sz="1800">
                <a:solidFill>
                  <a:schemeClr val="lt1"/>
                </a:solidFill>
                <a:latin typeface="Century Gothic"/>
                <a:ea typeface="Century Gothic"/>
                <a:cs typeface="Century Gothic"/>
                <a:sym typeface="Century Gothic"/>
              </a:rPr>
              <a:t>Excelencia en las Trayectorias Formativas de Ingeniería: El Desafío ante las Brechas entre los Perfiles de Ingreso y Egreso</a:t>
            </a:r>
            <a:endParaRPr b="1" sz="1800">
              <a:solidFill>
                <a:schemeClr val="lt1"/>
              </a:solidFill>
              <a:latin typeface="Century Gothic"/>
              <a:ea typeface="Century Gothic"/>
              <a:cs typeface="Century Gothic"/>
              <a:sym typeface="Century Gothic"/>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pic>
        <p:nvPicPr>
          <p:cNvPr id="125" name="Google Shape;125;p4"/>
          <p:cNvPicPr preferRelativeResize="0"/>
          <p:nvPr/>
        </p:nvPicPr>
        <p:blipFill rotWithShape="1">
          <a:blip r:embed="rId3">
            <a:alphaModFix/>
          </a:blip>
          <a:srcRect b="3781" l="0" r="313" t="0"/>
          <a:stretch/>
        </p:blipFill>
        <p:spPr>
          <a:xfrm>
            <a:off x="0" y="403178"/>
            <a:ext cx="18320657" cy="9863865"/>
          </a:xfrm>
          <a:prstGeom prst="rect">
            <a:avLst/>
          </a:prstGeom>
          <a:noFill/>
          <a:ln>
            <a:noFill/>
          </a:ln>
        </p:spPr>
      </p:pic>
      <p:sp>
        <p:nvSpPr>
          <p:cNvPr id="126" name="Google Shape;126;p4"/>
          <p:cNvSpPr txBox="1"/>
          <p:nvPr/>
        </p:nvSpPr>
        <p:spPr>
          <a:xfrm>
            <a:off x="457200" y="2006624"/>
            <a:ext cx="5955829" cy="589905"/>
          </a:xfrm>
          <a:prstGeom prst="rect">
            <a:avLst/>
          </a:prstGeom>
          <a:noFill/>
          <a:ln>
            <a:noFill/>
          </a:ln>
        </p:spPr>
        <p:txBody>
          <a:bodyPr anchorCtr="0" anchor="t" bIns="0" lIns="0" spcFirstLastPara="1" rIns="0" wrap="square" tIns="0">
            <a:spAutoFit/>
          </a:bodyPr>
          <a:lstStyle/>
          <a:p>
            <a:pPr indent="0" lvl="0" marL="0" marR="0" rtl="0" algn="l">
              <a:lnSpc>
                <a:spcPct val="91998"/>
              </a:lnSpc>
              <a:spcBef>
                <a:spcPts val="0"/>
              </a:spcBef>
              <a:spcAft>
                <a:spcPts val="0"/>
              </a:spcAft>
              <a:buNone/>
            </a:pPr>
            <a:r>
              <a:rPr b="1" lang="en-US" sz="4999" u="none" strike="noStrike">
                <a:solidFill>
                  <a:schemeClr val="dk1"/>
                </a:solidFill>
                <a:latin typeface="Century Gothic"/>
                <a:ea typeface="Century Gothic"/>
                <a:cs typeface="Century Gothic"/>
                <a:sym typeface="Century Gothic"/>
              </a:rPr>
              <a:t>Título de la lámina</a:t>
            </a:r>
            <a:endParaRPr b="1" sz="4999" u="none" strike="noStrike">
              <a:solidFill>
                <a:schemeClr val="dk1"/>
              </a:solidFill>
              <a:latin typeface="Century Gothic"/>
              <a:ea typeface="Century Gothic"/>
              <a:cs typeface="Century Gothic"/>
              <a:sym typeface="Century Gothic"/>
            </a:endParaRPr>
          </a:p>
        </p:txBody>
      </p:sp>
      <p:sp>
        <p:nvSpPr>
          <p:cNvPr id="127" name="Google Shape;127;p4"/>
          <p:cNvSpPr txBox="1"/>
          <p:nvPr/>
        </p:nvSpPr>
        <p:spPr>
          <a:xfrm>
            <a:off x="762000" y="3848100"/>
            <a:ext cx="14782800" cy="387798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400" u="none" strike="noStrike">
                <a:solidFill>
                  <a:schemeClr val="dk1"/>
                </a:solidFill>
                <a:latin typeface="Century Gothic"/>
                <a:ea typeface="Century Gothic"/>
                <a:cs typeface="Century Gothic"/>
                <a:sym typeface="Century Gothic"/>
              </a:rPr>
              <a:t>El contenido de la lámina va en esta sección.</a:t>
            </a:r>
            <a:endParaRPr/>
          </a:p>
          <a:p>
            <a:pPr indent="0" lvl="0" marL="0" marR="0" rtl="0" algn="l">
              <a:lnSpc>
                <a:spcPct val="150000"/>
              </a:lnSpc>
              <a:spcBef>
                <a:spcPts val="0"/>
              </a:spcBef>
              <a:spcAft>
                <a:spcPts val="0"/>
              </a:spcAft>
              <a:buNone/>
            </a:pPr>
            <a:r>
              <a:t/>
            </a:r>
            <a:endParaRPr sz="2400" u="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None/>
            </a:pPr>
            <a:r>
              <a:rPr lang="en-US" sz="2400" u="none" strike="noStrike">
                <a:solidFill>
                  <a:schemeClr val="dk1"/>
                </a:solidFill>
                <a:latin typeface="Century Gothic"/>
                <a:ea typeface="Century Gothic"/>
                <a:cs typeface="Century Gothic"/>
                <a:sym typeface="Century Gothic"/>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28" name="Google Shape;128;p4"/>
          <p:cNvSpPr/>
          <p:nvPr/>
        </p:nvSpPr>
        <p:spPr>
          <a:xfrm>
            <a:off x="0" y="0"/>
            <a:ext cx="18288000" cy="1714500"/>
          </a:xfrm>
          <a:prstGeom prst="rect">
            <a:avLst/>
          </a:prstGeom>
          <a:solidFill>
            <a:srgbClr val="0070C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9" name="Google Shape;129;p4"/>
          <p:cNvPicPr preferRelativeResize="0"/>
          <p:nvPr/>
        </p:nvPicPr>
        <p:blipFill rotWithShape="1">
          <a:blip r:embed="rId4">
            <a:alphaModFix/>
          </a:blip>
          <a:srcRect b="0" l="0" r="0" t="0"/>
          <a:stretch/>
        </p:blipFill>
        <p:spPr>
          <a:xfrm>
            <a:off x="14097000" y="295588"/>
            <a:ext cx="3886200" cy="686057"/>
          </a:xfrm>
          <a:prstGeom prst="rect">
            <a:avLst/>
          </a:prstGeom>
          <a:noFill/>
          <a:ln>
            <a:noFill/>
          </a:ln>
        </p:spPr>
      </p:pic>
      <p:sp>
        <p:nvSpPr>
          <p:cNvPr id="130" name="Google Shape;130;p4"/>
          <p:cNvSpPr/>
          <p:nvPr/>
        </p:nvSpPr>
        <p:spPr>
          <a:xfrm>
            <a:off x="228600" y="295588"/>
            <a:ext cx="1312718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u="sng">
                <a:solidFill>
                  <a:schemeClr val="lt1"/>
                </a:solidFill>
                <a:latin typeface="Century Gothic"/>
                <a:ea typeface="Century Gothic"/>
                <a:cs typeface="Century Gothic"/>
                <a:sym typeface="Century Gothic"/>
              </a:rPr>
              <a:t>CONGRESO CHILENO DE EDUCACIÓN EN INGENIERÍA 2026</a:t>
            </a:r>
            <a:endParaRPr/>
          </a:p>
          <a:p>
            <a:pPr indent="0" lvl="0" marL="0" marR="0" rtl="0" algn="l">
              <a:spcBef>
                <a:spcPts val="0"/>
              </a:spcBef>
              <a:spcAft>
                <a:spcPts val="0"/>
              </a:spcAft>
              <a:buNone/>
            </a:pPr>
            <a:r>
              <a:rPr b="1" i="1" lang="en-US" sz="1800">
                <a:solidFill>
                  <a:schemeClr val="lt1"/>
                </a:solidFill>
                <a:latin typeface="Century Gothic"/>
                <a:ea typeface="Century Gothic"/>
                <a:cs typeface="Century Gothic"/>
                <a:sym typeface="Century Gothic"/>
              </a:rPr>
              <a:t>Excelencia en las Trayectorias Formativas de Ingeniería: El Desafío ante las Brechas entre los Perfiles de Ingreso y Egreso</a:t>
            </a:r>
            <a:endParaRPr b="1" sz="1800">
              <a:solidFill>
                <a:schemeClr val="lt1"/>
              </a:solidFill>
              <a:latin typeface="Century Gothic"/>
              <a:ea typeface="Century Gothic"/>
              <a:cs typeface="Century Gothic"/>
              <a:sym typeface="Century Gothic"/>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5"/>
          <p:cNvPicPr preferRelativeResize="0"/>
          <p:nvPr/>
        </p:nvPicPr>
        <p:blipFill rotWithShape="1">
          <a:blip r:embed="rId3">
            <a:alphaModFix/>
          </a:blip>
          <a:srcRect b="3781" l="0" r="313" t="0"/>
          <a:stretch/>
        </p:blipFill>
        <p:spPr>
          <a:xfrm>
            <a:off x="0" y="403178"/>
            <a:ext cx="18320657" cy="9863865"/>
          </a:xfrm>
          <a:prstGeom prst="rect">
            <a:avLst/>
          </a:prstGeom>
          <a:noFill/>
          <a:ln>
            <a:noFill/>
          </a:ln>
        </p:spPr>
      </p:pic>
      <p:sp>
        <p:nvSpPr>
          <p:cNvPr id="137" name="Google Shape;137;p5"/>
          <p:cNvSpPr txBox="1"/>
          <p:nvPr/>
        </p:nvSpPr>
        <p:spPr>
          <a:xfrm>
            <a:off x="457200" y="2006624"/>
            <a:ext cx="5955829" cy="589905"/>
          </a:xfrm>
          <a:prstGeom prst="rect">
            <a:avLst/>
          </a:prstGeom>
          <a:noFill/>
          <a:ln>
            <a:noFill/>
          </a:ln>
        </p:spPr>
        <p:txBody>
          <a:bodyPr anchorCtr="0" anchor="t" bIns="0" lIns="0" spcFirstLastPara="1" rIns="0" wrap="square" tIns="0">
            <a:spAutoFit/>
          </a:bodyPr>
          <a:lstStyle/>
          <a:p>
            <a:pPr indent="0" lvl="0" marL="0" marR="0" rtl="0" algn="l">
              <a:lnSpc>
                <a:spcPct val="91998"/>
              </a:lnSpc>
              <a:spcBef>
                <a:spcPts val="0"/>
              </a:spcBef>
              <a:spcAft>
                <a:spcPts val="0"/>
              </a:spcAft>
              <a:buNone/>
            </a:pPr>
            <a:r>
              <a:rPr b="1" lang="en-US" sz="4999" u="none" strike="noStrike">
                <a:solidFill>
                  <a:schemeClr val="dk1"/>
                </a:solidFill>
                <a:latin typeface="Century Gothic"/>
                <a:ea typeface="Century Gothic"/>
                <a:cs typeface="Century Gothic"/>
                <a:sym typeface="Century Gothic"/>
              </a:rPr>
              <a:t>Título de la lámina</a:t>
            </a:r>
            <a:endParaRPr b="1" sz="4999" u="none" strike="noStrike">
              <a:solidFill>
                <a:schemeClr val="dk1"/>
              </a:solidFill>
              <a:latin typeface="Century Gothic"/>
              <a:ea typeface="Century Gothic"/>
              <a:cs typeface="Century Gothic"/>
              <a:sym typeface="Century Gothic"/>
            </a:endParaRPr>
          </a:p>
        </p:txBody>
      </p:sp>
      <p:sp>
        <p:nvSpPr>
          <p:cNvPr id="138" name="Google Shape;138;p5"/>
          <p:cNvSpPr/>
          <p:nvPr/>
        </p:nvSpPr>
        <p:spPr>
          <a:xfrm>
            <a:off x="0" y="0"/>
            <a:ext cx="18288000" cy="1714500"/>
          </a:xfrm>
          <a:prstGeom prst="rect">
            <a:avLst/>
          </a:prstGeom>
          <a:solidFill>
            <a:srgbClr val="0070C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39" name="Google Shape;139;p5"/>
          <p:cNvPicPr preferRelativeResize="0"/>
          <p:nvPr/>
        </p:nvPicPr>
        <p:blipFill rotWithShape="1">
          <a:blip r:embed="rId4">
            <a:alphaModFix/>
          </a:blip>
          <a:srcRect b="0" l="0" r="0" t="0"/>
          <a:stretch/>
        </p:blipFill>
        <p:spPr>
          <a:xfrm>
            <a:off x="14097000" y="295588"/>
            <a:ext cx="3886200" cy="686057"/>
          </a:xfrm>
          <a:prstGeom prst="rect">
            <a:avLst/>
          </a:prstGeom>
          <a:noFill/>
          <a:ln>
            <a:noFill/>
          </a:ln>
        </p:spPr>
      </p:pic>
      <p:sp>
        <p:nvSpPr>
          <p:cNvPr id="140" name="Google Shape;140;p5"/>
          <p:cNvSpPr/>
          <p:nvPr/>
        </p:nvSpPr>
        <p:spPr>
          <a:xfrm>
            <a:off x="228600" y="295588"/>
            <a:ext cx="1312718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u="sng">
                <a:solidFill>
                  <a:schemeClr val="lt1"/>
                </a:solidFill>
                <a:latin typeface="Century Gothic"/>
                <a:ea typeface="Century Gothic"/>
                <a:cs typeface="Century Gothic"/>
                <a:sym typeface="Century Gothic"/>
              </a:rPr>
              <a:t>CONGRESO CHILENO DE EDUCACIÓN EN INGENIERÍA 2026</a:t>
            </a:r>
            <a:endParaRPr/>
          </a:p>
          <a:p>
            <a:pPr indent="0" lvl="0" marL="0" marR="0" rtl="0" algn="l">
              <a:spcBef>
                <a:spcPts val="0"/>
              </a:spcBef>
              <a:spcAft>
                <a:spcPts val="0"/>
              </a:spcAft>
              <a:buNone/>
            </a:pPr>
            <a:r>
              <a:rPr b="1" i="1" lang="en-US" sz="1800">
                <a:solidFill>
                  <a:schemeClr val="lt1"/>
                </a:solidFill>
                <a:latin typeface="Century Gothic"/>
                <a:ea typeface="Century Gothic"/>
                <a:cs typeface="Century Gothic"/>
                <a:sym typeface="Century Gothic"/>
              </a:rPr>
              <a:t>Excelencia en las Trayectorias Formativas de Ingeniería: El Desafío ante las Brechas entre los Perfiles de Ingreso y Egreso</a:t>
            </a:r>
            <a:endParaRPr b="1" sz="1800">
              <a:solidFill>
                <a:schemeClr val="lt1"/>
              </a:solidFill>
              <a:latin typeface="Century Gothic"/>
              <a:ea typeface="Century Gothic"/>
              <a:cs typeface="Century Gothic"/>
              <a:sym typeface="Century Gothic"/>
            </a:endParaRPr>
          </a:p>
        </p:txBody>
      </p:sp>
      <p:graphicFrame>
        <p:nvGraphicFramePr>
          <p:cNvPr id="141" name="Google Shape;141;p5"/>
          <p:cNvGraphicFramePr/>
          <p:nvPr/>
        </p:nvGraphicFramePr>
        <p:xfrm>
          <a:off x="2743200" y="4561311"/>
          <a:ext cx="3000000" cy="3000000"/>
        </p:xfrm>
        <a:graphic>
          <a:graphicData uri="http://schemas.openxmlformats.org/drawingml/2006/table">
            <a:tbl>
              <a:tblPr bandRow="1" firstRow="1">
                <a:noFill/>
                <a:tableStyleId>{94EE6D81-A3D0-42A7-8CC6-536E05FEDF61}</a:tableStyleId>
              </a:tblPr>
              <a:tblGrid>
                <a:gridCol w="4089400"/>
                <a:gridCol w="4089400"/>
                <a:gridCol w="4089400"/>
              </a:tblGrid>
              <a:tr h="7482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482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482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482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482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pic>
        <p:nvPicPr>
          <p:cNvPr id="147" name="Google Shape;147;p6"/>
          <p:cNvPicPr preferRelativeResize="0"/>
          <p:nvPr/>
        </p:nvPicPr>
        <p:blipFill rotWithShape="1">
          <a:blip r:embed="rId3">
            <a:alphaModFix/>
          </a:blip>
          <a:srcRect b="3683" l="0" r="0" t="0"/>
          <a:stretch/>
        </p:blipFill>
        <p:spPr>
          <a:xfrm>
            <a:off x="0" y="466046"/>
            <a:ext cx="18309771" cy="9837284"/>
          </a:xfrm>
          <a:prstGeom prst="rect">
            <a:avLst/>
          </a:prstGeom>
          <a:noFill/>
          <a:ln>
            <a:noFill/>
          </a:ln>
        </p:spPr>
      </p:pic>
      <p:sp>
        <p:nvSpPr>
          <p:cNvPr id="148" name="Google Shape;148;p6"/>
          <p:cNvSpPr txBox="1"/>
          <p:nvPr/>
        </p:nvSpPr>
        <p:spPr>
          <a:xfrm>
            <a:off x="457200" y="2006624"/>
            <a:ext cx="5955829" cy="589905"/>
          </a:xfrm>
          <a:prstGeom prst="rect">
            <a:avLst/>
          </a:prstGeom>
          <a:noFill/>
          <a:ln>
            <a:noFill/>
          </a:ln>
        </p:spPr>
        <p:txBody>
          <a:bodyPr anchorCtr="0" anchor="t" bIns="0" lIns="0" spcFirstLastPara="1" rIns="0" wrap="square" tIns="0">
            <a:spAutoFit/>
          </a:bodyPr>
          <a:lstStyle/>
          <a:p>
            <a:pPr indent="0" lvl="0" marL="0" marR="0" rtl="0" algn="l">
              <a:lnSpc>
                <a:spcPct val="91998"/>
              </a:lnSpc>
              <a:spcBef>
                <a:spcPts val="0"/>
              </a:spcBef>
              <a:spcAft>
                <a:spcPts val="0"/>
              </a:spcAft>
              <a:buNone/>
            </a:pPr>
            <a:r>
              <a:rPr b="1" lang="en-US" sz="4999" u="none" strike="noStrike">
                <a:solidFill>
                  <a:schemeClr val="dk1"/>
                </a:solidFill>
                <a:latin typeface="Century Gothic"/>
                <a:ea typeface="Century Gothic"/>
                <a:cs typeface="Century Gothic"/>
                <a:sym typeface="Century Gothic"/>
              </a:rPr>
              <a:t>Título de la lámina</a:t>
            </a:r>
            <a:endParaRPr b="1" sz="4999" u="none" strike="noStrike">
              <a:solidFill>
                <a:schemeClr val="dk1"/>
              </a:solidFill>
              <a:latin typeface="Century Gothic"/>
              <a:ea typeface="Century Gothic"/>
              <a:cs typeface="Century Gothic"/>
              <a:sym typeface="Century Gothic"/>
            </a:endParaRPr>
          </a:p>
        </p:txBody>
      </p:sp>
      <p:sp>
        <p:nvSpPr>
          <p:cNvPr id="149" name="Google Shape;149;p6"/>
          <p:cNvSpPr txBox="1"/>
          <p:nvPr/>
        </p:nvSpPr>
        <p:spPr>
          <a:xfrm>
            <a:off x="762000" y="4076700"/>
            <a:ext cx="14782800" cy="3877985"/>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400" u="none" strike="noStrike">
                <a:solidFill>
                  <a:schemeClr val="lt1"/>
                </a:solidFill>
                <a:latin typeface="Century Gothic"/>
                <a:ea typeface="Century Gothic"/>
                <a:cs typeface="Century Gothic"/>
                <a:sym typeface="Century Gothic"/>
              </a:rPr>
              <a:t>El contenido de la lámina va en esta sección.</a:t>
            </a:r>
            <a:endParaRPr/>
          </a:p>
          <a:p>
            <a:pPr indent="0" lvl="0" marL="0" marR="0" rtl="0" algn="l">
              <a:lnSpc>
                <a:spcPct val="150000"/>
              </a:lnSpc>
              <a:spcBef>
                <a:spcPts val="0"/>
              </a:spcBef>
              <a:spcAft>
                <a:spcPts val="0"/>
              </a:spcAft>
              <a:buNone/>
            </a:pPr>
            <a:r>
              <a:t/>
            </a:r>
            <a:endParaRPr sz="2400" u="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None/>
            </a:pPr>
            <a:r>
              <a:rPr lang="en-US" sz="2400" u="none" strike="noStrike">
                <a:solidFill>
                  <a:schemeClr val="lt1"/>
                </a:solidFill>
                <a:latin typeface="Century Gothic"/>
                <a:ea typeface="Century Gothic"/>
                <a:cs typeface="Century Gothic"/>
                <a:sym typeface="Century Gothic"/>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50" name="Google Shape;150;p6"/>
          <p:cNvSpPr/>
          <p:nvPr/>
        </p:nvSpPr>
        <p:spPr>
          <a:xfrm>
            <a:off x="0" y="0"/>
            <a:ext cx="18288000" cy="1714500"/>
          </a:xfrm>
          <a:prstGeom prst="rect">
            <a:avLst/>
          </a:prstGeom>
          <a:solidFill>
            <a:srgbClr val="0070C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51" name="Google Shape;151;p6"/>
          <p:cNvPicPr preferRelativeResize="0"/>
          <p:nvPr/>
        </p:nvPicPr>
        <p:blipFill rotWithShape="1">
          <a:blip r:embed="rId4">
            <a:alphaModFix/>
          </a:blip>
          <a:srcRect b="0" l="0" r="0" t="0"/>
          <a:stretch/>
        </p:blipFill>
        <p:spPr>
          <a:xfrm>
            <a:off x="14097000" y="295588"/>
            <a:ext cx="3886200" cy="686057"/>
          </a:xfrm>
          <a:prstGeom prst="rect">
            <a:avLst/>
          </a:prstGeom>
          <a:noFill/>
          <a:ln>
            <a:noFill/>
          </a:ln>
        </p:spPr>
      </p:pic>
      <p:sp>
        <p:nvSpPr>
          <p:cNvPr id="152" name="Google Shape;152;p6"/>
          <p:cNvSpPr/>
          <p:nvPr/>
        </p:nvSpPr>
        <p:spPr>
          <a:xfrm>
            <a:off x="228600" y="295588"/>
            <a:ext cx="1312718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u="sng">
                <a:solidFill>
                  <a:schemeClr val="lt1"/>
                </a:solidFill>
                <a:latin typeface="Century Gothic"/>
                <a:ea typeface="Century Gothic"/>
                <a:cs typeface="Century Gothic"/>
                <a:sym typeface="Century Gothic"/>
              </a:rPr>
              <a:t>CONGRESO CHILENO DE EDUCACIÓN EN INGENIERÍA 2026</a:t>
            </a:r>
            <a:endParaRPr/>
          </a:p>
          <a:p>
            <a:pPr indent="0" lvl="0" marL="0" marR="0" rtl="0" algn="l">
              <a:spcBef>
                <a:spcPts val="0"/>
              </a:spcBef>
              <a:spcAft>
                <a:spcPts val="0"/>
              </a:spcAft>
              <a:buNone/>
            </a:pPr>
            <a:r>
              <a:rPr b="1" i="1" lang="en-US" sz="1800">
                <a:solidFill>
                  <a:schemeClr val="lt1"/>
                </a:solidFill>
                <a:latin typeface="Century Gothic"/>
                <a:ea typeface="Century Gothic"/>
                <a:cs typeface="Century Gothic"/>
                <a:sym typeface="Century Gothic"/>
              </a:rPr>
              <a:t>Excelencia en las Trayectorias Formativas de Ingeniería: El Desafío ante las Brechas entre los Perfiles de Ingreso y Egreso</a:t>
            </a:r>
            <a:endParaRPr b="1" sz="1800">
              <a:solidFill>
                <a:schemeClr val="lt1"/>
              </a:solidFill>
              <a:latin typeface="Century Gothic"/>
              <a:ea typeface="Century Gothic"/>
              <a:cs typeface="Century Gothic"/>
              <a:sym typeface="Century Gothic"/>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6" name="Shape 156"/>
        <p:cNvGrpSpPr/>
        <p:nvPr/>
      </p:nvGrpSpPr>
      <p:grpSpPr>
        <a:xfrm>
          <a:off x="0" y="0"/>
          <a:ext cx="0" cy="0"/>
          <a:chOff x="0" y="0"/>
          <a:chExt cx="0" cy="0"/>
        </a:xfrm>
      </p:grpSpPr>
      <p:sp>
        <p:nvSpPr>
          <p:cNvPr id="157" name="Google Shape;157;p7"/>
          <p:cNvSpPr txBox="1"/>
          <p:nvPr/>
        </p:nvSpPr>
        <p:spPr>
          <a:xfrm>
            <a:off x="457200" y="2006624"/>
            <a:ext cx="5955829" cy="589905"/>
          </a:xfrm>
          <a:prstGeom prst="rect">
            <a:avLst/>
          </a:prstGeom>
          <a:noFill/>
          <a:ln>
            <a:noFill/>
          </a:ln>
        </p:spPr>
        <p:txBody>
          <a:bodyPr anchorCtr="0" anchor="t" bIns="0" lIns="0" spcFirstLastPara="1" rIns="0" wrap="square" tIns="0">
            <a:spAutoFit/>
          </a:bodyPr>
          <a:lstStyle/>
          <a:p>
            <a:pPr indent="0" lvl="0" marL="0" marR="0" rtl="0" algn="l">
              <a:lnSpc>
                <a:spcPct val="91998"/>
              </a:lnSpc>
              <a:spcBef>
                <a:spcPts val="0"/>
              </a:spcBef>
              <a:spcAft>
                <a:spcPts val="0"/>
              </a:spcAft>
              <a:buNone/>
            </a:pPr>
            <a:r>
              <a:rPr b="1" lang="en-US" sz="4999" u="none" strike="noStrike">
                <a:solidFill>
                  <a:schemeClr val="dk1"/>
                </a:solidFill>
                <a:latin typeface="Century Gothic"/>
                <a:ea typeface="Century Gothic"/>
                <a:cs typeface="Century Gothic"/>
                <a:sym typeface="Century Gothic"/>
              </a:rPr>
              <a:t>Título de la lámina</a:t>
            </a:r>
            <a:endParaRPr b="1" sz="4999" u="none" strike="noStrike">
              <a:solidFill>
                <a:schemeClr val="dk1"/>
              </a:solidFill>
              <a:latin typeface="Century Gothic"/>
              <a:ea typeface="Century Gothic"/>
              <a:cs typeface="Century Gothic"/>
              <a:sym typeface="Century Gothic"/>
            </a:endParaRPr>
          </a:p>
        </p:txBody>
      </p:sp>
      <p:sp>
        <p:nvSpPr>
          <p:cNvPr id="158" name="Google Shape;158;p7"/>
          <p:cNvSpPr txBox="1"/>
          <p:nvPr/>
        </p:nvSpPr>
        <p:spPr>
          <a:xfrm>
            <a:off x="563880" y="3378708"/>
            <a:ext cx="10271803" cy="4915769"/>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US" sz="2400" u="none" strike="noStrike">
                <a:solidFill>
                  <a:schemeClr val="dk1"/>
                </a:solidFill>
                <a:latin typeface="Century Gothic"/>
                <a:ea typeface="Century Gothic"/>
                <a:cs typeface="Century Gothic"/>
                <a:sym typeface="Century Gothic"/>
              </a:rPr>
              <a:t>El contenido de la lámina va en esta sección.</a:t>
            </a:r>
            <a:endParaRPr/>
          </a:p>
          <a:p>
            <a:pPr indent="0" lvl="0" marL="0" marR="0" rtl="0" algn="l">
              <a:lnSpc>
                <a:spcPct val="150000"/>
              </a:lnSpc>
              <a:spcBef>
                <a:spcPts val="0"/>
              </a:spcBef>
              <a:spcAft>
                <a:spcPts val="0"/>
              </a:spcAft>
              <a:buNone/>
            </a:pPr>
            <a:r>
              <a:t/>
            </a:r>
            <a:endParaRPr sz="2400" u="none" strike="noStrike">
              <a:solidFill>
                <a:schemeClr val="dk1"/>
              </a:solidFill>
              <a:latin typeface="Century Gothic"/>
              <a:ea typeface="Century Gothic"/>
              <a:cs typeface="Century Gothic"/>
              <a:sym typeface="Century Gothic"/>
            </a:endParaRPr>
          </a:p>
          <a:p>
            <a:pPr indent="0" lvl="0" marL="0" marR="0" rtl="0" algn="l">
              <a:lnSpc>
                <a:spcPct val="150000"/>
              </a:lnSpc>
              <a:spcBef>
                <a:spcPts val="0"/>
              </a:spcBef>
              <a:spcAft>
                <a:spcPts val="0"/>
              </a:spcAft>
              <a:buNone/>
            </a:pPr>
            <a:r>
              <a:rPr lang="en-US" sz="2400" u="none" strike="noStrike">
                <a:solidFill>
                  <a:schemeClr val="dk1"/>
                </a:solidFill>
                <a:latin typeface="Century Gothic"/>
                <a:ea typeface="Century Gothic"/>
                <a:cs typeface="Century Gothic"/>
                <a:sym typeface="Century Gothic"/>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59" name="Google Shape;159;p7"/>
          <p:cNvSpPr/>
          <p:nvPr/>
        </p:nvSpPr>
        <p:spPr>
          <a:xfrm>
            <a:off x="0" y="0"/>
            <a:ext cx="18288000" cy="1714500"/>
          </a:xfrm>
          <a:prstGeom prst="rect">
            <a:avLst/>
          </a:prstGeom>
          <a:solidFill>
            <a:srgbClr val="0070C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0" name="Google Shape;160;p7"/>
          <p:cNvPicPr preferRelativeResize="0"/>
          <p:nvPr/>
        </p:nvPicPr>
        <p:blipFill rotWithShape="1">
          <a:blip r:embed="rId3">
            <a:alphaModFix/>
          </a:blip>
          <a:srcRect b="0" l="0" r="0" t="0"/>
          <a:stretch/>
        </p:blipFill>
        <p:spPr>
          <a:xfrm>
            <a:off x="14097000" y="295588"/>
            <a:ext cx="3886200" cy="686057"/>
          </a:xfrm>
          <a:prstGeom prst="rect">
            <a:avLst/>
          </a:prstGeom>
          <a:noFill/>
          <a:ln>
            <a:noFill/>
          </a:ln>
        </p:spPr>
      </p:pic>
      <p:sp>
        <p:nvSpPr>
          <p:cNvPr id="161" name="Google Shape;161;p7"/>
          <p:cNvSpPr/>
          <p:nvPr/>
        </p:nvSpPr>
        <p:spPr>
          <a:xfrm>
            <a:off x="228600" y="295588"/>
            <a:ext cx="13127182"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u="sng">
                <a:solidFill>
                  <a:schemeClr val="lt1"/>
                </a:solidFill>
                <a:latin typeface="Century Gothic"/>
                <a:ea typeface="Century Gothic"/>
                <a:cs typeface="Century Gothic"/>
                <a:sym typeface="Century Gothic"/>
              </a:rPr>
              <a:t>CONGRESO CHILENO DE EDUCACIÓN EN INGENIERÍA 2026</a:t>
            </a:r>
            <a:endParaRPr/>
          </a:p>
          <a:p>
            <a:pPr indent="0" lvl="0" marL="0" marR="0" rtl="0" algn="l">
              <a:spcBef>
                <a:spcPts val="0"/>
              </a:spcBef>
              <a:spcAft>
                <a:spcPts val="0"/>
              </a:spcAft>
              <a:buNone/>
            </a:pPr>
            <a:r>
              <a:rPr b="1" i="1" lang="en-US" sz="1800">
                <a:solidFill>
                  <a:schemeClr val="lt1"/>
                </a:solidFill>
                <a:latin typeface="Century Gothic"/>
                <a:ea typeface="Century Gothic"/>
                <a:cs typeface="Century Gothic"/>
                <a:sym typeface="Century Gothic"/>
              </a:rPr>
              <a:t>Excelencia en las Trayectorias Formativas de Ingeniería: El Desafío ante las Brechas entre los Perfiles de Ingreso y Egreso</a:t>
            </a:r>
            <a:endParaRPr b="1" sz="1800">
              <a:solidFill>
                <a:schemeClr val="lt1"/>
              </a:solidFill>
              <a:latin typeface="Century Gothic"/>
              <a:ea typeface="Century Gothic"/>
              <a:cs typeface="Century Gothic"/>
              <a:sym typeface="Century Gothic"/>
            </a:endParaRPr>
          </a:p>
        </p:txBody>
      </p:sp>
      <p:pic>
        <p:nvPicPr>
          <p:cNvPr id="162" name="Google Shape;162;p7"/>
          <p:cNvPicPr preferRelativeResize="0"/>
          <p:nvPr/>
        </p:nvPicPr>
        <p:blipFill rotWithShape="1">
          <a:blip r:embed="rId4">
            <a:alphaModFix/>
          </a:blip>
          <a:srcRect b="13601" l="1" r="1253" t="0"/>
          <a:stretch/>
        </p:blipFill>
        <p:spPr>
          <a:xfrm>
            <a:off x="0" y="1344386"/>
            <a:ext cx="18364199" cy="8915400"/>
          </a:xfrm>
          <a:prstGeom prst="rect">
            <a:avLst/>
          </a:prstGeom>
          <a:noFill/>
          <a:ln>
            <a:noFill/>
          </a:ln>
        </p:spPr>
      </p:pic>
      <p:sp>
        <p:nvSpPr>
          <p:cNvPr id="163" name="Google Shape;163;p7"/>
          <p:cNvSpPr txBox="1"/>
          <p:nvPr/>
        </p:nvSpPr>
        <p:spPr>
          <a:xfrm>
            <a:off x="609600" y="2159024"/>
            <a:ext cx="9923395" cy="589905"/>
          </a:xfrm>
          <a:prstGeom prst="rect">
            <a:avLst/>
          </a:prstGeom>
          <a:noFill/>
          <a:ln>
            <a:noFill/>
          </a:ln>
        </p:spPr>
        <p:txBody>
          <a:bodyPr anchorCtr="0" anchor="t" bIns="0" lIns="0" spcFirstLastPara="1" rIns="0" wrap="square" tIns="0">
            <a:spAutoFit/>
          </a:bodyPr>
          <a:lstStyle/>
          <a:p>
            <a:pPr indent="0" lvl="0" marL="0" marR="0" rtl="0" algn="l">
              <a:lnSpc>
                <a:spcPct val="91998"/>
              </a:lnSpc>
              <a:spcBef>
                <a:spcPts val="0"/>
              </a:spcBef>
              <a:spcAft>
                <a:spcPts val="0"/>
              </a:spcAft>
              <a:buNone/>
            </a:pPr>
            <a:r>
              <a:rPr b="1" lang="en-US" sz="4999" u="none" strike="noStrike">
                <a:solidFill>
                  <a:schemeClr val="dk1"/>
                </a:solidFill>
                <a:latin typeface="Century Gothic"/>
                <a:ea typeface="Century Gothic"/>
                <a:cs typeface="Century Gothic"/>
                <a:sym typeface="Century Gothic"/>
              </a:rPr>
              <a:t>Título de la lámina</a:t>
            </a:r>
            <a:endParaRPr b="1" sz="4999" u="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pic>
        <p:nvPicPr>
          <p:cNvPr id="168" name="Google Shape;168;p8"/>
          <p:cNvPicPr preferRelativeResize="0"/>
          <p:nvPr/>
        </p:nvPicPr>
        <p:blipFill rotWithShape="1">
          <a:blip r:embed="rId3">
            <a:alphaModFix/>
          </a:blip>
          <a:srcRect b="2941" l="8134" r="313" t="0"/>
          <a:stretch/>
        </p:blipFill>
        <p:spPr>
          <a:xfrm>
            <a:off x="0" y="905745"/>
            <a:ext cx="18288000" cy="10441763"/>
          </a:xfrm>
          <a:prstGeom prst="rect">
            <a:avLst/>
          </a:prstGeom>
          <a:noFill/>
          <a:ln>
            <a:noFill/>
          </a:ln>
        </p:spPr>
      </p:pic>
      <p:sp>
        <p:nvSpPr>
          <p:cNvPr id="169" name="Google Shape;169;p8"/>
          <p:cNvSpPr txBox="1"/>
          <p:nvPr/>
        </p:nvSpPr>
        <p:spPr>
          <a:xfrm>
            <a:off x="533400" y="1866900"/>
            <a:ext cx="5955829" cy="589905"/>
          </a:xfrm>
          <a:prstGeom prst="rect">
            <a:avLst/>
          </a:prstGeom>
          <a:noFill/>
          <a:ln>
            <a:noFill/>
          </a:ln>
        </p:spPr>
        <p:txBody>
          <a:bodyPr anchorCtr="0" anchor="t" bIns="0" lIns="0" spcFirstLastPara="1" rIns="0" wrap="square" tIns="0">
            <a:spAutoFit/>
          </a:bodyPr>
          <a:lstStyle/>
          <a:p>
            <a:pPr indent="0" lvl="0" marL="0" marR="0" rtl="0" algn="l">
              <a:lnSpc>
                <a:spcPct val="91998"/>
              </a:lnSpc>
              <a:spcBef>
                <a:spcPts val="0"/>
              </a:spcBef>
              <a:spcAft>
                <a:spcPts val="0"/>
              </a:spcAft>
              <a:buNone/>
            </a:pPr>
            <a:r>
              <a:rPr b="1" lang="en-US" sz="4999" u="none" strike="noStrike">
                <a:solidFill>
                  <a:schemeClr val="dk1"/>
                </a:solidFill>
                <a:latin typeface="Arial Narrow"/>
                <a:ea typeface="Arial Narrow"/>
                <a:cs typeface="Arial Narrow"/>
                <a:sym typeface="Arial Narrow"/>
              </a:rPr>
              <a:t>Título de la lámina</a:t>
            </a:r>
            <a:endParaRPr b="1" sz="4999" u="none" strike="noStrike">
              <a:solidFill>
                <a:schemeClr val="dk1"/>
              </a:solidFill>
              <a:latin typeface="Arial Narrow"/>
              <a:ea typeface="Arial Narrow"/>
              <a:cs typeface="Arial Narrow"/>
              <a:sym typeface="Arial Narrow"/>
            </a:endParaRPr>
          </a:p>
        </p:txBody>
      </p:sp>
      <p:sp>
        <p:nvSpPr>
          <p:cNvPr id="170" name="Google Shape;170;p8"/>
          <p:cNvSpPr/>
          <p:nvPr/>
        </p:nvSpPr>
        <p:spPr>
          <a:xfrm>
            <a:off x="0" y="0"/>
            <a:ext cx="18288000" cy="944997"/>
          </a:xfrm>
          <a:prstGeom prst="rect">
            <a:avLst/>
          </a:prstGeom>
          <a:solidFill>
            <a:srgbClr val="0070C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1" name="Google Shape;171;p8"/>
          <p:cNvPicPr preferRelativeResize="0"/>
          <p:nvPr/>
        </p:nvPicPr>
        <p:blipFill rotWithShape="1">
          <a:blip r:embed="rId4">
            <a:alphaModFix/>
          </a:blip>
          <a:srcRect b="0" l="0" r="0" t="0"/>
          <a:stretch/>
        </p:blipFill>
        <p:spPr>
          <a:xfrm>
            <a:off x="14097000" y="109844"/>
            <a:ext cx="3886200" cy="686057"/>
          </a:xfrm>
          <a:prstGeom prst="rect">
            <a:avLst/>
          </a:prstGeom>
          <a:noFill/>
          <a:ln>
            <a:noFill/>
          </a:ln>
        </p:spPr>
      </p:pic>
      <p:graphicFrame>
        <p:nvGraphicFramePr>
          <p:cNvPr id="172" name="Google Shape;172;p8"/>
          <p:cNvGraphicFramePr/>
          <p:nvPr/>
        </p:nvGraphicFramePr>
        <p:xfrm>
          <a:off x="2590800" y="3543300"/>
          <a:ext cx="3000000" cy="3000000"/>
        </p:xfrm>
        <a:graphic>
          <a:graphicData uri="http://schemas.openxmlformats.org/drawingml/2006/table">
            <a:tbl>
              <a:tblPr bandRow="1" firstRow="1">
                <a:noFill/>
                <a:tableStyleId>{94EE6D81-A3D0-42A7-8CC6-536E05FEDF61}</a:tableStyleId>
              </a:tblPr>
              <a:tblGrid>
                <a:gridCol w="4089400"/>
                <a:gridCol w="4089400"/>
                <a:gridCol w="4089400"/>
              </a:tblGrid>
              <a:tr h="7482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482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482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482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482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pic>
        <p:nvPicPr>
          <p:cNvPr id="177" name="Google Shape;177;p9"/>
          <p:cNvPicPr preferRelativeResize="0"/>
          <p:nvPr/>
        </p:nvPicPr>
        <p:blipFill rotWithShape="1">
          <a:blip r:embed="rId3">
            <a:alphaModFix/>
          </a:blip>
          <a:srcRect b="3781" l="0" r="-156" t="0"/>
          <a:stretch/>
        </p:blipFill>
        <p:spPr>
          <a:xfrm>
            <a:off x="0" y="-342900"/>
            <a:ext cx="18364200" cy="10179627"/>
          </a:xfrm>
          <a:prstGeom prst="rect">
            <a:avLst/>
          </a:prstGeom>
          <a:noFill/>
          <a:ln>
            <a:noFill/>
          </a:ln>
        </p:spPr>
      </p:pic>
      <p:sp>
        <p:nvSpPr>
          <p:cNvPr id="178" name="Google Shape;178;p9"/>
          <p:cNvSpPr txBox="1"/>
          <p:nvPr/>
        </p:nvSpPr>
        <p:spPr>
          <a:xfrm>
            <a:off x="1524000" y="1257300"/>
            <a:ext cx="5955829" cy="2359620"/>
          </a:xfrm>
          <a:prstGeom prst="rect">
            <a:avLst/>
          </a:prstGeom>
          <a:noFill/>
          <a:ln>
            <a:noFill/>
          </a:ln>
        </p:spPr>
        <p:txBody>
          <a:bodyPr anchorCtr="0" anchor="t" bIns="0" lIns="0" spcFirstLastPara="1" rIns="0" wrap="square" tIns="0">
            <a:spAutoFit/>
          </a:bodyPr>
          <a:lstStyle/>
          <a:p>
            <a:pPr indent="0" lvl="0" marL="0" marR="0" rtl="0" algn="l">
              <a:lnSpc>
                <a:spcPct val="91998"/>
              </a:lnSpc>
              <a:spcBef>
                <a:spcPts val="0"/>
              </a:spcBef>
              <a:spcAft>
                <a:spcPts val="0"/>
              </a:spcAft>
              <a:buNone/>
            </a:pPr>
            <a:r>
              <a:rPr b="1" lang="en-US" sz="4999" u="none" strike="noStrike">
                <a:solidFill>
                  <a:schemeClr val="dk1"/>
                </a:solidFill>
                <a:latin typeface="Arial Narrow"/>
                <a:ea typeface="Arial Narrow"/>
                <a:cs typeface="Arial Narrow"/>
                <a:sym typeface="Arial Narrow"/>
              </a:rPr>
              <a:t>Datos del expositor/a</a:t>
            </a:r>
            <a:endParaRPr/>
          </a:p>
          <a:p>
            <a:pPr indent="0" lvl="0" marL="0" marR="0" rtl="0" algn="l">
              <a:lnSpc>
                <a:spcPct val="91998"/>
              </a:lnSpc>
              <a:spcBef>
                <a:spcPts val="0"/>
              </a:spcBef>
              <a:spcAft>
                <a:spcPts val="0"/>
              </a:spcAft>
              <a:buNone/>
            </a:pPr>
            <a:r>
              <a:rPr b="1" lang="en-US" sz="4999">
                <a:solidFill>
                  <a:schemeClr val="dk1"/>
                </a:solidFill>
                <a:latin typeface="Arial Narrow"/>
                <a:ea typeface="Arial Narrow"/>
                <a:cs typeface="Arial Narrow"/>
                <a:sym typeface="Arial Narrow"/>
              </a:rPr>
              <a:t>Email</a:t>
            </a:r>
            <a:endParaRPr/>
          </a:p>
          <a:p>
            <a:pPr indent="0" lvl="0" marL="0" marR="0" rtl="0" algn="l">
              <a:lnSpc>
                <a:spcPct val="91998"/>
              </a:lnSpc>
              <a:spcBef>
                <a:spcPts val="0"/>
              </a:spcBef>
              <a:spcAft>
                <a:spcPts val="0"/>
              </a:spcAft>
              <a:buNone/>
            </a:pPr>
            <a:r>
              <a:rPr b="1" lang="en-US" sz="4999" u="none" strike="noStrike">
                <a:solidFill>
                  <a:schemeClr val="dk1"/>
                </a:solidFill>
                <a:latin typeface="Arial Narrow"/>
                <a:ea typeface="Arial Narrow"/>
                <a:cs typeface="Arial Narrow"/>
                <a:sym typeface="Arial Narrow"/>
              </a:rPr>
              <a:t>QR</a:t>
            </a:r>
            <a:endParaRPr/>
          </a:p>
          <a:p>
            <a:pPr indent="0" lvl="0" marL="0" marR="0" rtl="0" algn="l">
              <a:lnSpc>
                <a:spcPct val="91998"/>
              </a:lnSpc>
              <a:spcBef>
                <a:spcPts val="0"/>
              </a:spcBef>
              <a:spcAft>
                <a:spcPts val="0"/>
              </a:spcAft>
              <a:buNone/>
            </a:pPr>
            <a:r>
              <a:rPr b="1" lang="en-US" sz="4999">
                <a:solidFill>
                  <a:schemeClr val="dk1"/>
                </a:solidFill>
                <a:latin typeface="Arial Narrow"/>
                <a:ea typeface="Arial Narrow"/>
                <a:cs typeface="Arial Narrow"/>
                <a:sym typeface="Arial Narrow"/>
              </a:rPr>
              <a:t>Orcid.</a:t>
            </a:r>
            <a:endParaRPr b="1" sz="4999" u="none" strike="noStrike">
              <a:solidFill>
                <a:schemeClr val="dk1"/>
              </a:solidFill>
              <a:latin typeface="Arial Narrow"/>
              <a:ea typeface="Arial Narrow"/>
              <a:cs typeface="Arial Narrow"/>
              <a:sym typeface="Arial Narrow"/>
            </a:endParaRPr>
          </a:p>
        </p:txBody>
      </p:sp>
      <p:sp>
        <p:nvSpPr>
          <p:cNvPr id="179" name="Google Shape;179;p9"/>
          <p:cNvSpPr txBox="1"/>
          <p:nvPr/>
        </p:nvSpPr>
        <p:spPr>
          <a:xfrm>
            <a:off x="2438400" y="6210300"/>
            <a:ext cx="12954000" cy="769250"/>
          </a:xfrm>
          <a:prstGeom prst="rect">
            <a:avLst/>
          </a:prstGeom>
          <a:noFill/>
          <a:ln>
            <a:noFill/>
          </a:ln>
        </p:spPr>
        <p:txBody>
          <a:bodyPr anchorCtr="0" anchor="t" bIns="0" lIns="0" spcFirstLastPara="1" rIns="0" wrap="square" tIns="0">
            <a:spAutoFit/>
          </a:bodyPr>
          <a:lstStyle/>
          <a:p>
            <a:pPr indent="0" lvl="0" marL="0" marR="0" rtl="0" algn="ctr">
              <a:lnSpc>
                <a:spcPct val="39991"/>
              </a:lnSpc>
              <a:spcBef>
                <a:spcPts val="0"/>
              </a:spcBef>
              <a:spcAft>
                <a:spcPts val="0"/>
              </a:spcAft>
              <a:buNone/>
            </a:pPr>
            <a:r>
              <a:rPr b="1" i="1" lang="en-US" sz="11500">
                <a:solidFill>
                  <a:srgbClr val="0070C0"/>
                </a:solidFill>
                <a:latin typeface="Arial Narrow"/>
                <a:ea typeface="Arial Narrow"/>
                <a:cs typeface="Arial Narrow"/>
                <a:sym typeface="Arial Narrow"/>
              </a:rPr>
              <a:t>¡</a:t>
            </a:r>
            <a:r>
              <a:rPr b="1" i="1" lang="en-US" sz="11500" u="none" strike="noStrike">
                <a:solidFill>
                  <a:srgbClr val="0070C0"/>
                </a:solidFill>
                <a:latin typeface="Arial Narrow"/>
                <a:ea typeface="Arial Narrow"/>
                <a:cs typeface="Arial Narrow"/>
                <a:sym typeface="Arial Narrow"/>
              </a:rPr>
              <a:t>Muchas Gracias!</a:t>
            </a:r>
            <a:endParaRPr b="1" i="1" sz="11500" u="none" strike="noStrike">
              <a:solidFill>
                <a:srgbClr val="0070C0"/>
              </a:solidFill>
              <a:latin typeface="Arial Narrow"/>
              <a:ea typeface="Arial Narrow"/>
              <a:cs typeface="Arial Narrow"/>
              <a:sym typeface="Arial Narrow"/>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Aixa Gonzalez</dc:creator>
</cp:coreProperties>
</file>